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7" r:id="rId2"/>
    <p:sldId id="309" r:id="rId3"/>
    <p:sldId id="256" r:id="rId4"/>
    <p:sldId id="310" r:id="rId5"/>
    <p:sldId id="257" r:id="rId6"/>
    <p:sldId id="311" r:id="rId7"/>
    <p:sldId id="258" r:id="rId8"/>
    <p:sldId id="259" r:id="rId9"/>
    <p:sldId id="260" r:id="rId10"/>
    <p:sldId id="261" r:id="rId11"/>
    <p:sldId id="312" r:id="rId12"/>
    <p:sldId id="262" r:id="rId13"/>
    <p:sldId id="263" r:id="rId14"/>
    <p:sldId id="264" r:id="rId15"/>
    <p:sldId id="265" r:id="rId16"/>
    <p:sldId id="313" r:id="rId17"/>
    <p:sldId id="266" r:id="rId18"/>
    <p:sldId id="268" r:id="rId19"/>
    <p:sldId id="314" r:id="rId20"/>
    <p:sldId id="267" r:id="rId21"/>
    <p:sldId id="272" r:id="rId22"/>
    <p:sldId id="307" r:id="rId23"/>
    <p:sldId id="270" r:id="rId24"/>
    <p:sldId id="271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315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8" r:id="rId59"/>
    <p:sldId id="30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FB9E5BE-2175-4B6B-82B0-67EC76459DC3}" type="datetimeFigureOut">
              <a:rPr lang="ru-RU" smtClean="0"/>
              <a:pPr/>
              <a:t>02.04.2016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8616435-5E6D-4957-9D5A-3B3C96876C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lit.ru/news/2006/12/08/newvict.html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Беслан. 10 лет. - Роман Разум - Беслан. 1 сентяб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272998"/>
            <a:ext cx="609600" cy="6096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</p:spPr>
      </p:pic>
      <p:pic>
        <p:nvPicPr>
          <p:cNvPr id="6" name="Беслан. 10 лет. - Роман Разум - Беслан. 1 сентяб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60" y="59537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7"/>
    </mc:Choice>
    <mc:Fallback xmlns="">
      <p:transition spd="slow" advTm="542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noti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357158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"/>
    </mc:Choice>
    <mc:Fallback xmlns="">
      <p:transition spd="slow" advTm="443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686800" cy="6583680"/>
          </a:xfrm>
        </p:spPr>
        <p:txBody>
          <a:bodyPr>
            <a:normAutofit/>
          </a:bodyPr>
          <a:lstStyle/>
          <a:p>
            <a:r>
              <a:rPr lang="ru-RU" sz="3600" b="1" dirty="0"/>
              <a:t>Второго сентября с самого утра состояние детей ухудшилось, к кранам с водой их уже не подпускали. </a:t>
            </a:r>
            <a:br>
              <a:rPr lang="ru-RU" sz="3600" b="1" dirty="0"/>
            </a:br>
            <a:r>
              <a:rPr lang="ru-RU" sz="3600" b="1" dirty="0"/>
              <a:t>Днём второго дня в здание школы вошёл экс-президент Ингушетии Руслан Аушев, которому террористы передали список требований от Шамиля Басаева президенту Владимиру Путину. В результате переговоров Р. Аушеву удалось вывести из школы 12 женщин с грудными детьми.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11540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Кириллко)))\Desktop\Беслан. 10 лет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546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1554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9"/>
    </mc:Choice>
    <mc:Fallback xmlns="">
      <p:transition spd="slow" advTm="626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Кириллко)))\Desktop\Беслан. 10 лет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6500858" cy="69321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"/>
    </mc:Choice>
    <mc:Fallback xmlns="">
      <p:transition spd="slow" advTm="464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Кириллко)))\Desktop\Беслан. 10 лет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56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6"/>
    </mc:Choice>
    <mc:Fallback xmlns="">
      <p:transition spd="slow" advTm="476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Кириллко)))\Desktop\Беслан. 10 лет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424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0"/>
    </mc:Choice>
    <mc:Fallback xmlns="">
      <p:transition spd="slow" advTm="443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35280" cy="6467048"/>
          </a:xfrm>
        </p:spPr>
        <p:txBody>
          <a:bodyPr>
            <a:normAutofit/>
          </a:bodyPr>
          <a:lstStyle/>
          <a:p>
            <a:r>
              <a:rPr lang="ru-RU" sz="3600" b="1" dirty="0"/>
              <a:t>В тот момент, когда сотрудники МЧС убирали трупы, раздались два взрыва, в следствие чего террористы без предупреждения начали огонь – смертельно ранены были двое спасателя. </a:t>
            </a:r>
            <a:br>
              <a:rPr lang="ru-RU" sz="3600" b="1" dirty="0"/>
            </a:br>
            <a:r>
              <a:rPr lang="ru-RU" sz="3600" b="1" dirty="0"/>
              <a:t>После третьего взрыва часть заложников начинает в панике убегать из школы – террористы же стреляют им в спины.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1670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C:\Users\Кириллко)))\Desktop\Беслан. 10 лет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643470" cy="694114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"/>
    </mc:Choice>
    <mc:Fallback xmlns="">
      <p:transition spd="slow" advTm="573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ириллко)))\Desktop\Беслан. 10 лет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21429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0"/>
    </mc:Choice>
    <mc:Fallback xmlns="">
      <p:transition spd="slow" advTm="529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56"/>
            <a:ext cx="8496944" cy="6850943"/>
          </a:xfrm>
        </p:spPr>
        <p:txBody>
          <a:bodyPr>
            <a:normAutofit/>
          </a:bodyPr>
          <a:lstStyle/>
          <a:p>
            <a:r>
              <a:rPr lang="ru-RU" sz="3200" b="1" dirty="0"/>
              <a:t>Не сумевших убежать заложников перевели в столовую. Через некоторое время от взрывов рушится крыша школы. Начинается сильный пожар. </a:t>
            </a:r>
            <a:br>
              <a:rPr lang="ru-RU" sz="3200" b="1" dirty="0"/>
            </a:br>
            <a:r>
              <a:rPr lang="ru-RU" sz="3200" b="1" dirty="0"/>
              <a:t>Родственники заложников, которые до этого времени стояли за оцеплением школы начали хватать всё, что было можно и побежали вытаскивать из здания людей. </a:t>
            </a:r>
            <a:br>
              <a:rPr lang="ru-RU" sz="3200" b="1" dirty="0"/>
            </a:br>
            <a:r>
              <a:rPr lang="ru-RU" sz="3200" b="1" dirty="0"/>
              <a:t>В этот момент бойцы «Вымпела» и «Альфы» ведут жестокий бой с террористами. Но первоочередной задачей для них было – спасение детей. 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8336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63272" cy="63230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КАК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ЭТО БЫЛО. 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dirty="0"/>
              <a:t>1 сентября начало десятого утра – около здания школы № 1 города Беслан столпилось много народу: школьники, их родители, учителя. За порядком проведения мероприятия следили два милиционера, среди которых один – женщина. </a:t>
            </a:r>
            <a:br>
              <a:rPr lang="ru-RU" sz="3100" b="1" dirty="0"/>
            </a:br>
            <a:r>
              <a:rPr lang="ru-RU" sz="3100" b="1" dirty="0"/>
              <a:t>Во время торжественной церемонии, посвящённой первому учебному дню в 2004 году, к школе подъехали два автомобиля: грузовик ГАЗ-66 и «Жигули», из которого выскочили боевики – человек 10 в камуфляже. </a:t>
            </a:r>
            <a:br>
              <a:rPr lang="ru-RU" sz="3100" b="1" dirty="0"/>
            </a:br>
            <a:r>
              <a:rPr lang="ru-RU" sz="3100" b="1" dirty="0"/>
              <a:t>Раздались выстрелы. Люди начали разбегаться в разные стороны, но было уже поздно. 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1239524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ириллко)))\Desktop\Беслан. 10 лет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4"/>
    </mc:Choice>
    <mc:Fallback xmlns="">
      <p:transition spd="slow" advTm="552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Кириллко)))\Desktop\Беслан. 10 лет\14,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5286412" cy="69103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9"/>
    </mc:Choice>
    <mc:Fallback xmlns="">
      <p:transition spd="slow" advTm="582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586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"/>
    </mc:Choice>
    <mc:Fallback xmlns="">
      <p:transition spd="slow" advTm="485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ириллко)))\Desktop\Беслан. 10 лет\17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2"/>
    </mc:Choice>
    <mc:Fallback xmlns="">
      <p:transition spd="slow" advTm="473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Кириллко)))\Desktop\Беслан. 10 лет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7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5"/>
    </mc:Choice>
    <mc:Fallback xmlns="">
      <p:transition spd="slow" advTm="561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Кириллко)))\Desktop\Беслан. 10 лет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286808" cy="68642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"/>
    </mc:Choice>
    <mc:Fallback xmlns="">
      <p:transition spd="slow" advTm="535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Кириллко)))\Desktop\Беслан. 10 лет\20, 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39856" cy="60007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8"/>
    </mc:Choice>
    <mc:Fallback xmlns="">
      <p:transition spd="slow" advTm="535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Кириллко)))\Desktop\Беслан. 10 лет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897" y="0"/>
            <a:ext cx="921489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15547" y="324433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1554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"/>
    </mc:Choice>
    <mc:Fallback xmlns="">
      <p:transition spd="slow" advTm="434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Кириллко)))\Desktop\Беслан. 10 лет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8826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"/>
    </mc:Choice>
    <mc:Fallback xmlns="">
      <p:transition spd="slow" advTm="561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Кириллко)))\Desktop\Беслан. 10 лет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3"/>
    </mc:Choice>
    <mc:Fallback xmlns="">
      <p:transition spd="slow" advTm="554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ириллко)))\Desktop\Беслан. 10 лет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07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"/>
    </mc:Choice>
    <mc:Fallback xmlns="">
      <p:transition spd="slow" advTm="566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Кириллко)))\Desktop\Беслан. 10 лет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24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"/>
    </mc:Choice>
    <mc:Fallback xmlns="">
      <p:transition spd="slow" advTm="452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Кириллко)))\Desktop\Беслан. 10 лет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25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9"/>
    </mc:Choice>
    <mc:Fallback xmlns="">
      <p:transition spd="slow" advTm="436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19256" cy="6467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Итогом </a:t>
            </a:r>
            <a:r>
              <a:rPr lang="ru-RU" dirty="0"/>
              <a:t>террористической акции стали </a:t>
            </a:r>
            <a:r>
              <a:rPr lang="ru-RU" dirty="0">
                <a:hlinkClick r:id="rId2"/>
              </a:rPr>
              <a:t>334 погибших и умерших от ран</a:t>
            </a:r>
            <a:r>
              <a:rPr lang="ru-RU" dirty="0"/>
              <a:t>, в том числе 318 заложников, из которых 186 – дети, а также 10 сотрудников Центра специального назначения ФСБ РФ (ЦСН ФСБ РФ), два сотрудника МЧС, 15 сотрудников милиции и житель Беслана, принимавший участие в спасении заложников.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065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Кириллко)))\Desktop\Беслан. 10 лет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26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"/>
    </mc:Choice>
    <mc:Fallback xmlns="">
      <p:transition spd="slow" advTm="418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Кириллко)))\Desktop\Беслан. 10 лет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044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27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"/>
    </mc:Choice>
    <mc:Fallback xmlns="">
      <p:transition spd="slow" advTm="4212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Кириллко)))\Desktop\Беслан. 10 лет\2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62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28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"/>
    </mc:Choice>
    <mc:Fallback xmlns="">
      <p:transition spd="slow" advTm="413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Кириллко)))\Desktop\Беслан. 10 лет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181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29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4"/>
    </mc:Choice>
    <mc:Fallback xmlns="">
      <p:transition spd="slow" advTm="5494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Кириллко)))\Desktop\Беслан. 10 лет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30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7"/>
    </mc:Choice>
    <mc:Fallback xmlns="">
      <p:transition spd="slow" advTm="466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Кириллко)))\Desktop\Беслан. 10 лет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18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31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spd="slow" advTm="5034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ириллко)))\Desktop\Беслан. 10 лет\0_1918e2_8a949495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99316"/>
          </a:xfrm>
          <a:prstGeom prst="rect">
            <a:avLst/>
          </a:prstGeom>
          <a:noFill/>
        </p:spPr>
      </p:pic>
    </p:spTree>
  </p:cSld>
  <p:clrMapOvr>
    <a:masterClrMapping/>
  </p:clrMapOvr>
  <p:transition advTm="346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6395040"/>
          </a:xfrm>
        </p:spPr>
        <p:txBody>
          <a:bodyPr>
            <a:noAutofit/>
          </a:bodyPr>
          <a:lstStyle/>
          <a:p>
            <a:r>
              <a:rPr lang="ru-RU" sz="3600" b="1" dirty="0"/>
              <a:t>Примерно к 10 утра заложников завели в здание школы. Основную часть заложников разместили в спортзале. Затем здание школы было заминировано. </a:t>
            </a:r>
            <a:br>
              <a:rPr lang="ru-RU" sz="3600" b="1" dirty="0"/>
            </a:br>
            <a:r>
              <a:rPr lang="ru-RU" sz="3600" b="1" dirty="0"/>
              <a:t>Более чем через час школа была оцеплена частями 58-ой армии и всем личным составом </a:t>
            </a:r>
            <a:r>
              <a:rPr lang="ru-RU" sz="3600" b="1" dirty="0" err="1"/>
              <a:t>бесланской</a:t>
            </a:r>
            <a:r>
              <a:rPr lang="ru-RU" sz="3600" b="1" dirty="0"/>
              <a:t> милиции. Через пару часов после этого на место прибыли группы «Альфа» и «Вымпел».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95111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Кириллко)))\Desktop\Беслан. 10 лет\0d24132c5a8912d626788c70c48c63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38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4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ириллко)))\Desktop\Беслан. 10 лет\6_enn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814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Кириллко)))\Desktop\Беслан. 10 лет\0011-011-Deti-Besl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271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Кириллко)))\Desktop\Беслан. 10 лет\0012-012-Deti-Besl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677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Кириллко)))\Desktop\Беслан. 10 лет\0012-017-Razrushennaja-shk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</p:spPr>
      </p:pic>
    </p:spTree>
  </p:cSld>
  <p:clrMapOvr>
    <a:masterClrMapping/>
  </p:clrMapOvr>
  <p:transition advTm="893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Кириллко)))\Desktop\Беслан. 10 лет\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88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Кириллко)))\Desktop\Беслан. 10 лет\21645_1641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9241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94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Кириллко)))\Desktop\Беслан. 10 лет\169098_big_phot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-58597"/>
            <a:ext cx="7358082" cy="6916597"/>
          </a:xfrm>
          <a:prstGeom prst="rect">
            <a:avLst/>
          </a:prstGeom>
          <a:noFill/>
        </p:spPr>
      </p:pic>
    </p:spTree>
  </p:cSld>
  <p:clrMapOvr>
    <a:masterClrMapping/>
  </p:clrMapOvr>
  <p:transition advTm="6509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Кириллко)))\Desktop\Беслан. 10 лет\1670349.3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26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Кириллко)))\Desktop\Беслан. 10 лет\08200814tragedy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42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ириллко)))\Desktop\Беслан. 10 лет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7" y="0"/>
            <a:ext cx="91375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"/>
    </mc:Choice>
    <mc:Fallback xmlns="">
      <p:transition spd="slow" advTm="485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Кириллко)))\Desktop\Беслан. 10 лет\32644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717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1612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Кириллко)))\Desktop\Беслан. 10 лет\beslan_2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05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Кириллко)))\Desktop\Беслан. 10 лет\beslan_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355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Кириллко)))\Desktop\Беслан. 10 лет\beslan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64347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934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Кириллко)))\Desktop\Беслан. 10 лет\beslan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569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Кириллко)))\Desktop\Беслан. 10 лет\fsb-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375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779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Кириллко)))\Desktop\Беслан. 10 лет\img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694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Кириллко)))\Desktop\Беслан. 10 лет\RTXMW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18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926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464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"/>
    </mc:Choice>
    <mc:Fallback xmlns="">
      <p:transition spd="slow" advTm="3665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"/>
    </mc:Choice>
    <mc:Fallback xmlns="">
      <p:transition spd="slow" advTm="39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35280" cy="6467048"/>
          </a:xfrm>
        </p:spPr>
        <p:txBody>
          <a:bodyPr>
            <a:noAutofit/>
          </a:bodyPr>
          <a:lstStyle/>
          <a:p>
            <a:r>
              <a:rPr lang="ru-RU" sz="4000" b="1" dirty="0"/>
              <a:t>Штурмовые группы постоянно находились рядом и были готовы действовать. </a:t>
            </a:r>
            <a:br>
              <a:rPr lang="ru-RU" sz="4000" b="1" dirty="0"/>
            </a:br>
            <a:r>
              <a:rPr lang="ru-RU" sz="4000" b="1" dirty="0"/>
              <a:t>В тот же день в школе – 1-го числа террористы расстреляли всех взрослых мужчин, находящихся в школе. Их тела выбросили наружу – за само здание. На контакт боевики не шли и никаких требований не выдвигали. Ни еду, ни воду проносить в школу террористы не разрешали. 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7801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Кириллко)))\Desktop\Беслан. 10 лет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3527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"/>
    </mc:Choice>
    <mc:Fallback xmlns="">
      <p:transition spd="slow" advTm="429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ириллко)))\Desktop\Беслан. 10 лет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2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Кириллко)))\Desktop\Беслан. 10 лет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0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"/>
    </mc:Choice>
    <mc:Fallback xmlns="">
      <p:transition spd="slow" advTm="403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945</TotalTime>
  <Words>139</Words>
  <Application>Microsoft Office PowerPoint</Application>
  <PresentationFormat>Экран (4:3)</PresentationFormat>
  <Paragraphs>41</Paragraphs>
  <Slides>59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Arial</vt:lpstr>
      <vt:lpstr>Franklin Gothic Book</vt:lpstr>
      <vt:lpstr>Wingdings 2</vt:lpstr>
      <vt:lpstr>Техническая</vt:lpstr>
      <vt:lpstr>Презентация PowerPoint</vt:lpstr>
      <vt:lpstr>                КАК ЭТО БЫЛО.  1 сентября начало десятого утра – около здания школы № 1 города Беслан столпилось много народу: школьники, их родители, учителя. За порядком проведения мероприятия следили два милиционера, среди которых один – женщина.  Во время торжественной церемонии, посвящённой первому учебному дню в 2004 году, к школе подъехали два автомобиля: грузовик ГАЗ-66 и «Жигули», из которого выскочили боевики – человек 10 в камуфляже.  Раздались выстрелы. Люди начали разбегаться в разные стороны, но было уже поздно. </vt:lpstr>
      <vt:lpstr>Презентация PowerPoint</vt:lpstr>
      <vt:lpstr>Примерно к 10 утра заложников завели в здание школы. Основную часть заложников разместили в спортзале. Затем здание школы было заминировано.  Более чем через час школа была оцеплена частями 58-ой армии и всем личным составом бесланской милиции. Через пару часов после этого на место прибыли группы «Альфа» и «Вымпел». </vt:lpstr>
      <vt:lpstr>Презентация PowerPoint</vt:lpstr>
      <vt:lpstr>Штурмовые группы постоянно находились рядом и были готовы действовать.  В тот же день в школе – 1-го числа террористы расстреляли всех взрослых мужчин, находящихся в школе. Их тела выбросили наружу – за само здание. На контакт боевики не шли и никаких требований не выдвигали. Ни еду, ни воду проносить в школу террористы не разрешали. 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Второго сентября с самого утра состояние детей ухудшилось, к кранам с водой их уже не подпускали.  Днём второго дня в здание школы вошёл экс-президент Ингушетии Руслан Аушев, которому террористы передали список требований от Шамиля Басаева президенту Владимиру Путину. В результате переговоров Р. Аушеву удалось вывести из школы 12 женщин с грудными детьми. </vt:lpstr>
      <vt:lpstr>Презентация PowerPoint</vt:lpstr>
      <vt:lpstr>Презентация PowerPoint</vt:lpstr>
      <vt:lpstr>Презентация PowerPoint</vt:lpstr>
      <vt:lpstr>Презентация PowerPoint</vt:lpstr>
      <vt:lpstr>В тот момент, когда сотрудники МЧС убирали трупы, раздались два взрыва, в следствие чего террористы без предупреждения начали огонь – смертельно ранены были двое спасателя.  После третьего взрыва часть заложников начинает в панике убегать из школы – террористы же стреляют им в спины. </vt:lpstr>
      <vt:lpstr>Презентация PowerPoint</vt:lpstr>
      <vt:lpstr>Презентация PowerPoint</vt:lpstr>
      <vt:lpstr>Не сумевших убежать заложников перевели в столовую. Через некоторое время от взрывов рушится крыша школы. Начинается сильный пожар.  Родственники заложников, которые до этого времени стояли за оцеплением школы начали хватать всё, что было можно и побежали вытаскивать из здания людей.  В этот момент бойцы «Вымпела» и «Альфы» ведут жестокий бой с террористами. Но первоочередной задачей для них было – спасение детей.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Итогом террористической акции стали 334 погибших и умерших от ран, в том числе 318 заложников, из которых 186 – дети, а также 10 сотрудников Центра специального назначения ФСБ РФ (ЦСН ФСБ РФ), два сотрудника МЧС, 15 сотрудников милиции и житель Беслана, принимавший участие в спасении заложников.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Кириллко)))</dc:creator>
  <cp:lastModifiedBy>user</cp:lastModifiedBy>
  <cp:revision>92</cp:revision>
  <dcterms:created xsi:type="dcterms:W3CDTF">2014-08-12T08:39:14Z</dcterms:created>
  <dcterms:modified xsi:type="dcterms:W3CDTF">2016-04-02T20:53:47Z</dcterms:modified>
</cp:coreProperties>
</file>